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6"/>
  </p:notesMasterIdLst>
  <p:sldIdLst>
    <p:sldId id="361" r:id="rId4"/>
    <p:sldId id="257" r:id="rId5"/>
    <p:sldId id="262" r:id="rId6"/>
    <p:sldId id="294" r:id="rId7"/>
    <p:sldId id="362" r:id="rId8"/>
    <p:sldId id="287" r:id="rId9"/>
    <p:sldId id="274" r:id="rId10"/>
    <p:sldId id="309" r:id="rId11"/>
    <p:sldId id="363" r:id="rId12"/>
    <p:sldId id="302" r:id="rId13"/>
    <p:sldId id="305" r:id="rId14"/>
    <p:sldId id="306" r:id="rId15"/>
  </p:sldIdLst>
  <p:sldSz cx="9144000" cy="5143500" type="screen16x9"/>
  <p:notesSz cx="6858000" cy="9144000"/>
  <p:embeddedFontLst>
    <p:embeddedFont>
      <p:font typeface="Anton" pitchFamily="2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1b656eba6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1b656eba6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b656eba6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b656eba6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b656eba6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b656eba6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5637c3d2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25637c3d2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326ede67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1326ede673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NOTA: Recuerda que, según el tiempo con el que cuentes, puedes considerar hacer un all hands en lugar de una actividad de clase.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b656eba6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b656eba6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7848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Carátula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1672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35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0" r:id="rId8"/>
    <p:sldLayoutId id="214748380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94"/>
          <p:cNvPicPr preferRelativeResize="0"/>
          <p:nvPr/>
        </p:nvPicPr>
        <p:blipFill rotWithShape="1">
          <a:blip r:embed="rId3">
            <a:alphaModFix/>
          </a:blip>
          <a:srcRect l="3464" r="49264"/>
          <a:stretch/>
        </p:blipFill>
        <p:spPr>
          <a:xfrm>
            <a:off x="5791750" y="1038150"/>
            <a:ext cx="2751224" cy="26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94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Sincronismo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194"/>
          <p:cNvSpPr txBox="1"/>
          <p:nvPr/>
        </p:nvSpPr>
        <p:spPr>
          <a:xfrm>
            <a:off x="549525" y="2192888"/>
            <a:ext cx="49872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Cuando aprendiste a programar, entendiste que las instrucciones se ejecutaban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en cascada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decir, que la tarea 1 debía finalizar para que pudiera comenzar la ejecución de la tarea 2, y la tarea 2 finalizar para ejecutar la tarea 3, etc.</a:t>
            </a:r>
            <a:endParaRPr sz="135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9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Asincronismo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7" name="Google Shape;837;p197"/>
          <p:cNvSpPr txBox="1"/>
          <p:nvPr/>
        </p:nvSpPr>
        <p:spPr>
          <a:xfrm>
            <a:off x="549525" y="2192888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lo que buscamos es que las tareas trabajen “en paralelo”, entonces debemos buscar la manera de programar instrucciones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asíncronas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lo cual significa que cada una seguirá el hilo de resolución que considere su ritmo.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Hay que ser cautelosos al utilizarlas, ya que: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controlamos cuándo terminará, sólo cuándo comienza.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una tarea depende del resultado de otra, habrá problemas, pues esperará su ejecución en paralelo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97"/>
          <p:cNvPicPr preferRelativeResize="0"/>
          <p:nvPr/>
        </p:nvPicPr>
        <p:blipFill rotWithShape="1">
          <a:blip r:embed="rId3">
            <a:alphaModFix/>
          </a:blip>
          <a:srcRect l="52891" r="1998"/>
          <a:stretch/>
        </p:blipFill>
        <p:spPr>
          <a:xfrm>
            <a:off x="5659223" y="1352375"/>
            <a:ext cx="3034750" cy="3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87"/>
          <p:cNvSpPr txBox="1"/>
          <p:nvPr/>
        </p:nvSpPr>
        <p:spPr>
          <a:xfrm>
            <a:off x="270475" y="345975"/>
            <a:ext cx="8598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creación de una promesa</a:t>
            </a:r>
            <a:endParaRPr sz="31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5" name="Google Shape;765;p187"/>
          <p:cNvSpPr txBox="1"/>
          <p:nvPr/>
        </p:nvSpPr>
        <p:spPr>
          <a:xfrm>
            <a:off x="170450" y="4696650"/>
            <a:ext cx="761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6" name="Google Shape;76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12" y="1488999"/>
            <a:ext cx="8195824" cy="2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4"/>
          <p:cNvSpPr txBox="1"/>
          <p:nvPr/>
        </p:nvSpPr>
        <p:spPr>
          <a:xfrm>
            <a:off x="1271910" y="1810414"/>
            <a:ext cx="6362664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Express-Handlebars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669;p174">
            <a:extLst>
              <a:ext uri="{FF2B5EF4-FFF2-40B4-BE49-F238E27FC236}">
                <a16:creationId xmlns:a16="http://schemas.microsoft.com/office/drawing/2014/main" id="{E6DDD323-E741-BB93-F2C3-BF11325AA600}"/>
              </a:ext>
            </a:extLst>
          </p:cNvPr>
          <p:cNvSpPr txBox="1"/>
          <p:nvPr/>
        </p:nvSpPr>
        <p:spPr>
          <a:xfrm>
            <a:off x="1172541" y="2599254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Partials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48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55" name="Google Shape;755;p14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14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Google Shape;757;p148"/>
          <p:cNvSpPr txBox="1"/>
          <p:nvPr/>
        </p:nvSpPr>
        <p:spPr>
          <a:xfrm>
            <a:off x="501450" y="1081750"/>
            <a:ext cx="6318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Handlebars con express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8" name="Google Shape;758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48"/>
          <p:cNvSpPr txBox="1"/>
          <p:nvPr/>
        </p:nvSpPr>
        <p:spPr>
          <a:xfrm>
            <a:off x="549625" y="1820650"/>
            <a:ext cx="7261800" cy="2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Realizar un formulario en una nueva plantilla.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creará un archivo “register.handlebars” como nueva plantilla, donde se colocará un form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Dicho form debe servir para registrar un usuario, por lo que contará con nombre, correo, y contraseña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Enviar los datos a una ruta POST ‘/user’, y guardar el usuario en un arreglo. Confirmar que el guardado se realice exitosamente. </a:t>
            </a:r>
            <a:endParaRPr sz="135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14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87"/>
          <p:cNvSpPr txBox="1"/>
          <p:nvPr/>
        </p:nvSpPr>
        <p:spPr>
          <a:xfrm>
            <a:off x="270475" y="345975"/>
            <a:ext cx="8598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Librería uuid</a:t>
            </a:r>
            <a:endParaRPr sz="31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5" name="Google Shape;765;p187"/>
          <p:cNvSpPr txBox="1"/>
          <p:nvPr/>
        </p:nvSpPr>
        <p:spPr>
          <a:xfrm>
            <a:off x="170450" y="4696650"/>
            <a:ext cx="761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3CD50C-4919-8397-D935-4B880421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54" y="960075"/>
            <a:ext cx="5838941" cy="37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36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406</Words>
  <Application>Microsoft Office PowerPoint</Application>
  <PresentationFormat>Presentación en pantalla (16:9)</PresentationFormat>
  <Paragraphs>39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Anton</vt:lpstr>
      <vt:lpstr>Helvetica Neue Light</vt:lpstr>
      <vt:lpstr>DM Sans</vt:lpstr>
      <vt:lpstr>Arial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31</cp:revision>
  <dcterms:modified xsi:type="dcterms:W3CDTF">2023-09-04T13:00:36Z</dcterms:modified>
</cp:coreProperties>
</file>